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7" r:id="rId5"/>
    <p:sldId id="258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4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9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4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4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1DC27FD-9B5F-45D9-8762-63986BC7579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0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lage of a skeleton&#10;&#10;AI-generated content may be incorrect.">
            <a:extLst>
              <a:ext uri="{FF2B5EF4-FFF2-40B4-BE49-F238E27FC236}">
                <a16:creationId xmlns:a16="http://schemas.microsoft.com/office/drawing/2014/main" id="{15362775-845F-8F45-1A8A-A4FD56B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38" y="2297748"/>
            <a:ext cx="8428323" cy="413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205DC-184E-A111-CF0C-4D2E6AE8B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308611"/>
            <a:ext cx="8676222" cy="1714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Night of the living Yōkai </a:t>
            </a:r>
          </a:p>
        </p:txBody>
      </p:sp>
    </p:spTree>
    <p:extLst>
      <p:ext uri="{BB962C8B-B14F-4D97-AF65-F5344CB8AC3E}">
        <p14:creationId xmlns:p14="http://schemas.microsoft.com/office/powerpoint/2010/main" val="20404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9113C-4C37-D0EE-EF9F-689FB32F7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1B918-76CE-6E71-4304-AE27812D6DAA}"/>
              </a:ext>
            </a:extLst>
          </p:cNvPr>
          <p:cNvSpPr txBox="1"/>
          <p:nvPr/>
        </p:nvSpPr>
        <p:spPr>
          <a:xfrm>
            <a:off x="1084882" y="1216069"/>
            <a:ext cx="323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6045-9443-38B2-02BA-5F708C9656F0}"/>
              </a:ext>
            </a:extLst>
          </p:cNvPr>
          <p:cNvSpPr txBox="1"/>
          <p:nvPr/>
        </p:nvSpPr>
        <p:spPr>
          <a:xfrm>
            <a:off x="96569" y="1658030"/>
            <a:ext cx="58207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Wave-Based First-Person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starts at a 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When meeting the local god, the waves of yokai spawns in the shrine yard and need to be defeated.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Interaction with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Progression through unlockable weapons and abilities.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4223A-2757-BB10-E567-8D6444F6B468}"/>
              </a:ext>
            </a:extLst>
          </p:cNvPr>
          <p:cNvSpPr txBox="1"/>
          <p:nvPr/>
        </p:nvSpPr>
        <p:spPr>
          <a:xfrm>
            <a:off x="6802601" y="1203277"/>
            <a:ext cx="430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Gameplay 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731CA-74AC-BD6B-F7A9-E58BCE2C66F8}"/>
              </a:ext>
            </a:extLst>
          </p:cNvPr>
          <p:cNvSpPr txBox="1"/>
          <p:nvPr/>
        </p:nvSpPr>
        <p:spPr>
          <a:xfrm>
            <a:off x="6357007" y="1739289"/>
            <a:ext cx="58349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player spawns into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player needs to equipped a katana from a small shrine.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After meeting the local god at the shrine, the first wave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Each wave ends when all yokai are defeated.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As waves progress, the player will have a random interaction with a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 the wave progress, the player will earn points based on how many enemies defeated and will be able to use them for unlocking 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The game ends when the player is defeated or quits from the pause menu.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01AD54-C4AB-5AED-52A6-A687F3350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62" y="256448"/>
            <a:ext cx="8676222" cy="1015461"/>
          </a:xfrm>
        </p:spPr>
        <p:txBody>
          <a:bodyPr/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Core Ideas</a:t>
            </a:r>
          </a:p>
        </p:txBody>
      </p:sp>
      <p:pic>
        <p:nvPicPr>
          <p:cNvPr id="3" name="Picture 2" descr="A painting of a dragon fighting with swords&#10;&#10;AI-generated content may be incorrect.">
            <a:extLst>
              <a:ext uri="{FF2B5EF4-FFF2-40B4-BE49-F238E27FC236}">
                <a16:creationId xmlns:a16="http://schemas.microsoft.com/office/drawing/2014/main" id="{5342E6CE-0BD3-4726-89FB-32A0EEC7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2" y="4316575"/>
            <a:ext cx="4873494" cy="23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0F13-A75C-6C67-E8A6-615DAEC8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58" y="-15593"/>
            <a:ext cx="10498489" cy="131442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Task  Done  Checklist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D036-65C6-7A4E-EB8D-83188A94CBD7}"/>
              </a:ext>
            </a:extLst>
          </p:cNvPr>
          <p:cNvSpPr txBox="1"/>
          <p:nvPr/>
        </p:nvSpPr>
        <p:spPr>
          <a:xfrm>
            <a:off x="115017" y="1043531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9FF2-F85C-4CBF-D6A3-FFA801A3BB88}"/>
              </a:ext>
            </a:extLst>
          </p:cNvPr>
          <p:cNvSpPr txBox="1"/>
          <p:nvPr/>
        </p:nvSpPr>
        <p:spPr>
          <a:xfrm>
            <a:off x="2842071" y="3806338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05ACA-2B2B-A100-F2DF-69162ADB213A}"/>
              </a:ext>
            </a:extLst>
          </p:cNvPr>
          <p:cNvSpPr txBox="1"/>
          <p:nvPr/>
        </p:nvSpPr>
        <p:spPr>
          <a:xfrm>
            <a:off x="7131076" y="1043531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1196B-23FD-E5CB-E103-DC7914F8FF7A}"/>
              </a:ext>
            </a:extLst>
          </p:cNvPr>
          <p:cNvSpPr txBox="1"/>
          <p:nvPr/>
        </p:nvSpPr>
        <p:spPr>
          <a:xfrm>
            <a:off x="510902" y="1682680"/>
            <a:ext cx="534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Shrine Yard landscape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Rain/Weather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AI spawn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Round base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Score keeping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NPC interaction system.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582E5-EEE0-7466-A24F-7D95EDE2E06E}"/>
              </a:ext>
            </a:extLst>
          </p:cNvPr>
          <p:cNvSpPr txBox="1"/>
          <p:nvPr/>
        </p:nvSpPr>
        <p:spPr>
          <a:xfrm>
            <a:off x="678558" y="4344072"/>
            <a:ext cx="7715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Enemy AI (attacking, walking, targeting) behavior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weapon swapping and attacking system: </a:t>
            </a:r>
            <a:r>
              <a:rPr lang="en-US" sz="2000" b="1" dirty="0" err="1"/>
              <a:t>Gohei</a:t>
            </a:r>
            <a:r>
              <a:rPr lang="en-US" sz="2000" b="1" dirty="0"/>
              <a:t>, and </a:t>
            </a:r>
            <a:r>
              <a:rPr lang="en-US" sz="2000" b="1" dirty="0">
                <a:solidFill>
                  <a:schemeClr val="tx2"/>
                </a:solidFill>
              </a:rPr>
              <a:t>Kusanagi no </a:t>
            </a:r>
            <a:r>
              <a:rPr lang="en-US" sz="2000" b="1" dirty="0" err="1">
                <a:solidFill>
                  <a:schemeClr val="tx2"/>
                </a:solidFill>
              </a:rPr>
              <a:t>Tsurugi</a:t>
            </a:r>
            <a:r>
              <a:rPr lang="en-US" sz="2000" b="1" dirty="0">
                <a:solidFill>
                  <a:schemeClr val="tx2"/>
                </a:solidFill>
              </a:rPr>
              <a:t> (sword).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Level Up Buff system (health regen, speed, damage, and defense).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Ability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Damage &amp; Health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77C12-450F-F5F3-EBD3-548328429498}"/>
              </a:ext>
            </a:extLst>
          </p:cNvPr>
          <p:cNvSpPr txBox="1"/>
          <p:nvPr/>
        </p:nvSpPr>
        <p:spPr>
          <a:xfrm>
            <a:off x="6017140" y="1593462"/>
            <a:ext cx="6174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Display player’s health.</a:t>
            </a:r>
          </a:p>
          <a:p>
            <a:r>
              <a:rPr lang="en-US" dirty="0"/>
              <a:t>Display wave counter.</a:t>
            </a:r>
          </a:p>
          <a:p>
            <a:r>
              <a:rPr lang="en-US" dirty="0"/>
              <a:t>Display Enemies Left/Enemies saved.</a:t>
            </a:r>
          </a:p>
          <a:p>
            <a:r>
              <a:rPr lang="en-US" dirty="0"/>
              <a:t>Display points.</a:t>
            </a:r>
          </a:p>
          <a:p>
            <a:r>
              <a:rPr lang="en-US" dirty="0"/>
              <a:t>Display abilities’ bar.</a:t>
            </a:r>
          </a:p>
          <a:p>
            <a:r>
              <a:rPr lang="en-US" dirty="0"/>
              <a:t>Display current weapon in hand.</a:t>
            </a:r>
          </a:p>
          <a:p>
            <a:r>
              <a:rPr lang="en-US" dirty="0"/>
              <a:t>Display secondary weapon.</a:t>
            </a:r>
          </a:p>
          <a:p>
            <a:r>
              <a:rPr lang="en-US" dirty="0"/>
              <a:t>Display main menu and pause menu.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AB1B0-E0AF-88A8-4EC0-A356D84121F2}"/>
              </a:ext>
            </a:extLst>
          </p:cNvPr>
          <p:cNvSpPr txBox="1"/>
          <p:nvPr/>
        </p:nvSpPr>
        <p:spPr>
          <a:xfrm>
            <a:off x="9104570" y="4380730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11D07-61F6-DCE5-12DB-DEFD0A932F97}"/>
              </a:ext>
            </a:extLst>
          </p:cNvPr>
          <p:cNvSpPr txBox="1"/>
          <p:nvPr/>
        </p:nvSpPr>
        <p:spPr>
          <a:xfrm>
            <a:off x="8393808" y="4961515"/>
            <a:ext cx="35787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Basic player’s audio.</a:t>
            </a:r>
          </a:p>
          <a:p>
            <a:r>
              <a:rPr lang="en-US" dirty="0"/>
              <a:t>Basic enemies’ audio.</a:t>
            </a:r>
          </a:p>
          <a:p>
            <a:r>
              <a:rPr lang="en-US" dirty="0"/>
              <a:t>Environment audio.</a:t>
            </a:r>
          </a:p>
          <a:p>
            <a:r>
              <a:rPr lang="en-US" dirty="0"/>
              <a:t>Basic combat audio.</a:t>
            </a:r>
          </a:p>
          <a:p>
            <a:r>
              <a:rPr lang="en-US" dirty="0"/>
              <a:t>Main Menu audio.</a:t>
            </a:r>
          </a:p>
        </p:txBody>
      </p:sp>
    </p:spTree>
    <p:extLst>
      <p:ext uri="{BB962C8B-B14F-4D97-AF65-F5344CB8AC3E}">
        <p14:creationId xmlns:p14="http://schemas.microsoft.com/office/powerpoint/2010/main" val="93939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4256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478276"/>
            <a:ext cx="12192000" cy="5941510"/>
            <a:chOff x="0" y="0"/>
            <a:chExt cx="4816593" cy="2347263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347263"/>
            </a:xfrm>
            <a:custGeom>
              <a:avLst/>
              <a:gdLst/>
              <a:ahLst/>
              <a:cxnLst/>
              <a:rect l="l" t="t" r="r" b="b"/>
              <a:pathLst>
                <a:path w="4816592" h="2347263">
                  <a:moveTo>
                    <a:pt x="0" y="0"/>
                  </a:moveTo>
                  <a:lnTo>
                    <a:pt x="4816592" y="0"/>
                  </a:lnTo>
                  <a:lnTo>
                    <a:pt x="4816592" y="2347263"/>
                  </a:lnTo>
                  <a:lnTo>
                    <a:pt x="0" y="234726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394888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2D4F3B-1E1D-9210-7C47-B078A9F464AA}"/>
              </a:ext>
            </a:extLst>
          </p:cNvPr>
          <p:cNvSpPr txBox="1">
            <a:spLocks/>
          </p:cNvSpPr>
          <p:nvPr/>
        </p:nvSpPr>
        <p:spPr>
          <a:xfrm>
            <a:off x="2214169" y="3127335"/>
            <a:ext cx="7763658" cy="84457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6600"/>
                </a:solidFill>
              </a:rPr>
              <a:t>What I needed outside Help 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7B423-021B-7D08-6128-E58FE429236B}"/>
              </a:ext>
            </a:extLst>
          </p:cNvPr>
          <p:cNvSpPr txBox="1"/>
          <p:nvPr/>
        </p:nvSpPr>
        <p:spPr>
          <a:xfrm>
            <a:off x="2797695" y="3886914"/>
            <a:ext cx="7180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Ability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triggers when an animation notification triggers.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61A233-9178-E227-4068-B8F6A9B279D5}"/>
              </a:ext>
            </a:extLst>
          </p:cNvPr>
          <p:cNvSpPr txBox="1">
            <a:spLocks/>
          </p:cNvSpPr>
          <p:nvPr/>
        </p:nvSpPr>
        <p:spPr>
          <a:xfrm>
            <a:off x="2541801" y="407750"/>
            <a:ext cx="6910104" cy="1116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6600"/>
                </a:solidFill>
              </a:rPr>
              <a:t>What I needed to research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B2763-8B1E-C640-06C6-2B7E4981BC02}"/>
              </a:ext>
            </a:extLst>
          </p:cNvPr>
          <p:cNvSpPr txBox="1"/>
          <p:nvPr/>
        </p:nvSpPr>
        <p:spPr>
          <a:xfrm>
            <a:off x="2740095" y="1340846"/>
            <a:ext cx="6365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 spawning and wave scaling logic.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Weapon swapping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custom animations.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Audio for player and ai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Dialogue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16A2-EA2B-5876-CBB0-77CAC17D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18" y="256971"/>
            <a:ext cx="3232173" cy="6934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required Assets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620033-0454-6B1C-71CC-026DEC9CE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97981"/>
              </p:ext>
            </p:extLst>
          </p:nvPr>
        </p:nvGraphicFramePr>
        <p:xfrm>
          <a:off x="2360151" y="881380"/>
          <a:ext cx="7052309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">
                  <a:extLst>
                    <a:ext uri="{9D8B030D-6E8A-4147-A177-3AD203B41FA5}">
                      <a16:colId xmlns:a16="http://schemas.microsoft.com/office/drawing/2014/main" val="276374385"/>
                    </a:ext>
                  </a:extLst>
                </a:gridCol>
                <a:gridCol w="5920739">
                  <a:extLst>
                    <a:ext uri="{9D8B030D-6E8A-4147-A177-3AD203B41FA5}">
                      <a16:colId xmlns:a16="http://schemas.microsoft.com/office/drawing/2014/main" val="52091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5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Person Shrine Maiden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1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Shrines, trees, plants, landscape, rocks, rain, Oda Era houses and buildings, shrine decorations, environmental decals, river, underbrush, bushes.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57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Enemies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different types of yokai.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6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Allies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different types of yokai. (Plus, images for interactions)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7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different types of weapons. (katana, </a:t>
                      </a:r>
                      <a:r>
                        <a:rPr lang="en-US" dirty="0" err="1"/>
                        <a:t>Gohei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22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Running, attacking, enemies, environmental.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5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Level-Up images, Ability Shrine images, Pause/Main Menu/Game Over/Options/Loading UI icons, and Lastly wounded player image.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93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46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E8F5-89F9-5230-73D4-4D033B637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E79B-34E5-70AB-F740-C8B46D3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-292241"/>
            <a:ext cx="12301728" cy="1905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Task  Not  Done  Check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36C14-D8D7-4FAD-CED9-C9E03F83C888}"/>
              </a:ext>
            </a:extLst>
          </p:cNvPr>
          <p:cNvSpPr txBox="1"/>
          <p:nvPr/>
        </p:nvSpPr>
        <p:spPr>
          <a:xfrm>
            <a:off x="115017" y="1039136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C07CC-778A-27E6-BA60-ED9AE26D724B}"/>
              </a:ext>
            </a:extLst>
          </p:cNvPr>
          <p:cNvSpPr txBox="1"/>
          <p:nvPr/>
        </p:nvSpPr>
        <p:spPr>
          <a:xfrm>
            <a:off x="219456" y="3759297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79BBD-8057-7F89-412F-E90E19AB1115}"/>
              </a:ext>
            </a:extLst>
          </p:cNvPr>
          <p:cNvSpPr txBox="1"/>
          <p:nvPr/>
        </p:nvSpPr>
        <p:spPr>
          <a:xfrm>
            <a:off x="6509284" y="1039136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9B762-7BC4-575F-2FB4-CCD5F7024C17}"/>
              </a:ext>
            </a:extLst>
          </p:cNvPr>
          <p:cNvSpPr txBox="1"/>
          <p:nvPr/>
        </p:nvSpPr>
        <p:spPr>
          <a:xfrm>
            <a:off x="493649" y="1672319"/>
            <a:ext cx="592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Interactive Day/Night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Need to do more performance boosting.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9AA4B-9836-F3DE-15E5-24878C4B4C08}"/>
              </a:ext>
            </a:extLst>
          </p:cNvPr>
          <p:cNvSpPr txBox="1"/>
          <p:nvPr/>
        </p:nvSpPr>
        <p:spPr>
          <a:xfrm>
            <a:off x="678558" y="4344072"/>
            <a:ext cx="4932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Include Boss Enemy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Player Bow attacking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21BF1-1069-F0AD-6965-EAFB34A4DC72}"/>
              </a:ext>
            </a:extLst>
          </p:cNvPr>
          <p:cNvSpPr txBox="1"/>
          <p:nvPr/>
        </p:nvSpPr>
        <p:spPr>
          <a:xfrm>
            <a:off x="6580505" y="3748145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EE6DB-FDDD-E797-967D-49293ACB05BF}"/>
              </a:ext>
            </a:extLst>
          </p:cNvPr>
          <p:cNvSpPr txBox="1"/>
          <p:nvPr/>
        </p:nvSpPr>
        <p:spPr>
          <a:xfrm>
            <a:off x="6580505" y="4280468"/>
            <a:ext cx="289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Player Jump.</a:t>
            </a:r>
          </a:p>
          <a:p>
            <a:r>
              <a:rPr lang="en-US" sz="2400" dirty="0" err="1"/>
              <a:t>Gohei</a:t>
            </a:r>
            <a:r>
              <a:rPr lang="en-US" sz="2400" dirty="0"/>
              <a:t> weapon.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36E76-EEC5-8026-04EE-5F53F2A5D344}"/>
              </a:ext>
            </a:extLst>
          </p:cNvPr>
          <p:cNvSpPr txBox="1"/>
          <p:nvPr/>
        </p:nvSpPr>
        <p:spPr>
          <a:xfrm>
            <a:off x="6580505" y="1623911"/>
            <a:ext cx="534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 working Options menu for main menu. </a:t>
            </a:r>
          </a:p>
        </p:txBody>
      </p:sp>
    </p:spTree>
    <p:extLst>
      <p:ext uri="{BB962C8B-B14F-4D97-AF65-F5344CB8AC3E}">
        <p14:creationId xmlns:p14="http://schemas.microsoft.com/office/powerpoint/2010/main" val="2781938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 of Samurai Anime Minitheme Illustrative Presentation</Template>
  <TotalTime>2664</TotalTime>
  <Words>516</Words>
  <Application>Microsoft Office PowerPoint</Application>
  <PresentationFormat>Widescreen</PresentationFormat>
  <Paragraphs>84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Papyrus</vt:lpstr>
      <vt:lpstr>Mesh</vt:lpstr>
      <vt:lpstr>Night of the living Yōkai </vt:lpstr>
      <vt:lpstr>Core Ideas</vt:lpstr>
      <vt:lpstr>Task  Done  Checklist</vt:lpstr>
      <vt:lpstr>PowerPoint Presentation</vt:lpstr>
      <vt:lpstr>required Assets</vt:lpstr>
      <vt:lpstr>Task  Not  Done  Check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Austen Lindley</dc:creator>
  <cp:lastModifiedBy>austen lndley</cp:lastModifiedBy>
  <cp:revision>115</cp:revision>
  <dcterms:created xsi:type="dcterms:W3CDTF">2025-09-12T14:06:54Z</dcterms:created>
  <dcterms:modified xsi:type="dcterms:W3CDTF">2025-12-03T16:40:37Z</dcterms:modified>
</cp:coreProperties>
</file>